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01" r:id="rId13"/>
    <p:sldId id="1063" r:id="rId14"/>
    <p:sldId id="1064" r:id="rId15"/>
    <p:sldId id="1065" r:id="rId16"/>
    <p:sldId id="1066" r:id="rId17"/>
    <p:sldId id="1067" r:id="rId18"/>
    <p:sldId id="268" r:id="rId19"/>
    <p:sldId id="321" r:id="rId20"/>
    <p:sldId id="322" r:id="rId21"/>
    <p:sldId id="275" r:id="rId22"/>
    <p:sldId id="269" r:id="rId23"/>
    <p:sldId id="270" r:id="rId24"/>
    <p:sldId id="271" r:id="rId25"/>
    <p:sldId id="1069" r:id="rId26"/>
    <p:sldId id="1070" r:id="rId27"/>
    <p:sldId id="1061" r:id="rId28"/>
    <p:sldId id="1068" r:id="rId29"/>
    <p:sldId id="1071" r:id="rId30"/>
    <p:sldId id="272" r:id="rId31"/>
    <p:sldId id="273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B7CF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72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7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5889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948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856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470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981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129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53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77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7475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510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011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0039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5212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2690</TotalTime>
  <Words>0</Words>
  <Application>Microsoft Office PowerPoint</Application>
  <PresentationFormat>On-screen Show (4:3)</PresentationFormat>
  <Paragraphs>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67</cp:revision>
  <dcterms:created xsi:type="dcterms:W3CDTF">2025-09-11T15:54:50Z</dcterms:created>
  <dcterms:modified xsi:type="dcterms:W3CDTF">2026-04-15T23:04:56Z</dcterms:modified>
</cp:coreProperties>
</file>